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1" r:id="rId3"/>
    <p:sldId id="262" r:id="rId4"/>
    <p:sldId id="273" r:id="rId5"/>
    <p:sldId id="258" r:id="rId6"/>
    <p:sldId id="259" r:id="rId7"/>
    <p:sldId id="260" r:id="rId8"/>
    <p:sldId id="265" r:id="rId9"/>
    <p:sldId id="270" r:id="rId10"/>
    <p:sldId id="272" r:id="rId11"/>
    <p:sldId id="269" r:id="rId12"/>
    <p:sldId id="271" r:id="rId13"/>
    <p:sldId id="274" r:id="rId14"/>
    <p:sldId id="267" r:id="rId15"/>
    <p:sldId id="263" r:id="rId16"/>
    <p:sldId id="264" r:id="rId17"/>
    <p:sldId id="266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C582A-7182-29BC-9100-B7DE361E2CD3}" v="84" dt="2020-12-13T04:05:32.214"/>
    <p1510:client id="{2AF0D71D-F977-8BCA-10BE-646A776EEB31}" v="156" dt="2020-12-13T04:42:01.224"/>
    <p1510:client id="{526F3F68-408C-CD77-3420-591E537B87E4}" v="1373" dt="2020-12-13T05:58:18.504"/>
    <p1510:client id="{72391D2D-8A9C-ABE7-7DAC-0601EDC1AE13}" v="1171" dt="2020-12-13T04:25:10.464"/>
    <p1510:client id="{74E65D40-95A7-88A3-E24B-420EBF4FCDAD}" v="1340" dt="2020-12-13T03:36:23.673"/>
    <p1510:client id="{8F91A7FE-A44D-B52F-A3E8-21A8430A8A41}" v="14" dt="2020-12-12T15:02:30.522"/>
    <p1510:client id="{91D7EC47-0E4A-C205-5608-B2E01B61B5C7}" v="32" dt="2020-12-14T08:14:28.943"/>
    <p1510:client id="{93BAAA08-4133-731A-8771-9852A25AC033}" v="354" dt="2020-12-12T09:28:40.884"/>
    <p1510:client id="{CF80B7BA-78C4-B67A-9ACA-7B9D8F967D7A}" v="965" dt="2020-12-13T07:06:55.156"/>
    <p1510:client id="{E100D64B-DD5B-F943-6D7F-22220C8E1C16}" v="3" dt="2020-12-13T04:42:32.960"/>
    <p1510:client id="{F079A57A-358A-E96F-F3AC-4EE4E975935C}" v="273" dt="2020-12-12T06:51:29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2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0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9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9CD573C-7577-4EB8-AF4A-7436B9F07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5" r="-2" b="2184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WEBSITE CAFE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Devid Sumarlie ( 535180008 )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Owen ( 535180016 )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Audie Milson ( 535180021 )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James Anderson ( 535180027 )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Michael Joses Dharmali ( 535180037 )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7271BFC-2F40-4765-ADF5-8073C8141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27" y="113735"/>
            <a:ext cx="5610410" cy="66268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0CBA5-F838-44C5-B5F2-A44686AC7B25}"/>
              </a:ext>
            </a:extLst>
          </p:cNvPr>
          <p:cNvSpPr txBox="1"/>
          <p:nvPr/>
        </p:nvSpPr>
        <p:spPr>
          <a:xfrm>
            <a:off x="6559216" y="342900"/>
            <a:ext cx="5179594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Proses login: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Mencari username dalam database.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Jika username tidak ditemukan, maka pesan error akan tampil.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Jika username sudah ditemukan, selanjutnya membandingkan username dan password yang terdaftar.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Jika username dan password tidak cocok, maka pesan error juga akan tampil.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Jika username dan password cocok seperti yang terdaftar, maka selanjutnya adalah memeriksa status dari username tersebut.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Jika status username tersebut adalah "user", maka akan di redirect ke halaman index dari web café.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Namun jika status username tersebut adalah "admin", maka akan di redirect ke halaman admin.</a:t>
            </a:r>
          </a:p>
        </p:txBody>
      </p:sp>
    </p:spTree>
    <p:extLst>
      <p:ext uri="{BB962C8B-B14F-4D97-AF65-F5344CB8AC3E}">
        <p14:creationId xmlns:p14="http://schemas.microsoft.com/office/powerpoint/2010/main" val="22672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2E55-B89D-41E2-A83F-7BEC4DE4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843909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Struktur Halaman Pengaturan</a:t>
            </a:r>
            <a:endParaRPr lang="en-US">
              <a:cs typeface="Calibri Light" panose="020F0302020204030204"/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24D8B040-45BC-4B94-8DE1-A1D3B4AA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9" y="839206"/>
            <a:ext cx="7283884" cy="50230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72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617F4EF-7E8C-4F70-9E76-DB39EB5D1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2"/>
          <a:stretch/>
        </p:blipFill>
        <p:spPr>
          <a:xfrm>
            <a:off x="4110127" y="10"/>
            <a:ext cx="808187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17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2E55-B89D-41E2-A83F-7BEC4DE4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Hasil Halaman Pengaturan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49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0D55232-0180-4245-B728-9EAB35B2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6" y="288563"/>
            <a:ext cx="3923815" cy="629131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6A645-021B-4A80-9CF7-60BB88C8F489}"/>
              </a:ext>
            </a:extLst>
          </p:cNvPr>
          <p:cNvSpPr txBox="1"/>
          <p:nvPr/>
        </p:nvSpPr>
        <p:spPr>
          <a:xfrm>
            <a:off x="5967478" y="72677"/>
            <a:ext cx="4914377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Kode </a:t>
            </a:r>
            <a:r>
              <a:rPr lang="en-US" err="1">
                <a:cs typeface="Calibri"/>
              </a:rPr>
              <a:t>untuk</a:t>
            </a:r>
            <a:r>
              <a:rPr lang="en-US">
                <a:cs typeface="Calibri"/>
              </a:rPr>
              <a:t> Change Password / </a:t>
            </a:r>
            <a:r>
              <a:rPr lang="en-US" err="1">
                <a:cs typeface="Calibri"/>
              </a:rPr>
              <a:t>Merubah</a:t>
            </a:r>
            <a:r>
              <a:rPr lang="en-US">
                <a:cs typeface="Calibri"/>
              </a:rPr>
              <a:t> Password</a:t>
            </a:r>
            <a:endParaRPr lang="en-US"/>
          </a:p>
          <a:p>
            <a:pPr algn="just"/>
            <a:endParaRPr lang="en-US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err="1">
                <a:cs typeface="Calibri"/>
              </a:rPr>
              <a:t>Melakukan</a:t>
            </a:r>
            <a:r>
              <a:rPr lang="en-US">
                <a:cs typeface="Calibri"/>
              </a:rPr>
              <a:t> Request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Halaman </a:t>
            </a:r>
            <a:r>
              <a:rPr lang="en-US" err="1">
                <a:cs typeface="Calibri"/>
              </a:rPr>
              <a:t>Pengaturan</a:t>
            </a:r>
            <a:r>
              <a:rPr lang="en-US">
                <a:cs typeface="Calibri"/>
              </a:rPr>
              <a:t> (Setting).</a:t>
            </a:r>
          </a:p>
          <a:p>
            <a:pPr algn="just"/>
            <a:endParaRPr lang="en-US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err="1">
                <a:cs typeface="Calibri"/>
              </a:rPr>
              <a:t>Mengecek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Apakah</a:t>
            </a:r>
            <a:r>
              <a:rPr lang="en-US">
                <a:cs typeface="Calibri"/>
              </a:rPr>
              <a:t> Password Input 1 </a:t>
            </a:r>
            <a:r>
              <a:rPr lang="en-US" err="1">
                <a:cs typeface="Calibri"/>
              </a:rPr>
              <a:t>sama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dengan</a:t>
            </a:r>
            <a:r>
              <a:rPr lang="en-US">
                <a:cs typeface="Calibri"/>
              </a:rPr>
              <a:t> Password Input 2.</a:t>
            </a:r>
          </a:p>
          <a:p>
            <a:pPr algn="just"/>
            <a:endParaRPr lang="en-US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Jika </a:t>
            </a:r>
            <a:r>
              <a:rPr lang="en-US" err="1">
                <a:cs typeface="Calibri"/>
              </a:rPr>
              <a:t>berbeda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maka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merender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kembali</a:t>
            </a:r>
            <a:r>
              <a:rPr lang="en-US">
                <a:cs typeface="Calibri"/>
              </a:rPr>
              <a:t> Page Pengaturan dan menampilkan pemberitahuan password berbeda.</a:t>
            </a:r>
          </a:p>
          <a:p>
            <a:pPr algn="just"/>
            <a:endParaRPr lang="en-US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Jika sama maka akan dilakukan bcrypt dengan hashing dan salting untuk password baru sehingga password menjadi aman dalam arti  dengan hashing </a:t>
            </a:r>
            <a:r>
              <a:rPr lang="en-US">
                <a:ea typeface="+mn-lt"/>
                <a:cs typeface="+mn-lt"/>
              </a:rPr>
              <a:t>mengacak sebuah karakter dan mengembalikannya dalam sebuah karakter random, dan selalu sepanjang 60 karakter </a:t>
            </a:r>
            <a:r>
              <a:rPr lang="en-US">
                <a:cs typeface="Calibri"/>
              </a:rPr>
              <a:t>dan salting </a:t>
            </a:r>
            <a:r>
              <a:rPr lang="en-US">
                <a:ea typeface="+mn-lt"/>
                <a:cs typeface="+mn-lt"/>
              </a:rPr>
              <a:t>menambahkan data unik kedalam proses hashing sehingga akan mempersulit proses reverse menjadi password aslinya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Dalam hash password selalu terkandung password dan salt</a:t>
            </a:r>
          </a:p>
        </p:txBody>
      </p:sp>
    </p:spTree>
    <p:extLst>
      <p:ext uri="{BB962C8B-B14F-4D97-AF65-F5344CB8AC3E}">
        <p14:creationId xmlns:p14="http://schemas.microsoft.com/office/powerpoint/2010/main" val="327748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D898310-1496-4281-981D-5846023A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35" y="1499423"/>
            <a:ext cx="6642846" cy="179727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23720D-C66D-431A-BEAF-865FE947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3" y="3426580"/>
            <a:ext cx="8525435" cy="179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A6978-E5C8-4AD5-87D7-4473940EE28C}"/>
              </a:ext>
            </a:extLst>
          </p:cNvPr>
          <p:cNvSpPr txBox="1"/>
          <p:nvPr/>
        </p:nvSpPr>
        <p:spPr>
          <a:xfrm>
            <a:off x="2438399" y="2046194"/>
            <a:ext cx="274320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2000">
                <a:solidFill>
                  <a:schemeClr val="bg1"/>
                </a:solidFill>
              </a:rPr>
              <a:t>Untuk mengecek username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7AEC6-FA99-417C-8816-03D3C7795B2A}"/>
              </a:ext>
            </a:extLst>
          </p:cNvPr>
          <p:cNvSpPr txBox="1"/>
          <p:nvPr/>
        </p:nvSpPr>
        <p:spPr>
          <a:xfrm>
            <a:off x="8870576" y="3973605"/>
            <a:ext cx="2900082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Untuk mengecek password sama/tidak</a:t>
            </a:r>
          </a:p>
        </p:txBody>
      </p:sp>
    </p:spTree>
    <p:extLst>
      <p:ext uri="{BB962C8B-B14F-4D97-AF65-F5344CB8AC3E}">
        <p14:creationId xmlns:p14="http://schemas.microsoft.com/office/powerpoint/2010/main" val="415191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8D47-C866-4864-B3AE-0425383C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Halaman Admin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D01195-8894-49D3-B555-FE806867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760" y="2201406"/>
            <a:ext cx="3312566" cy="2722956"/>
          </a:xfr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6EEAE0-B898-42E0-8240-018C1072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40" y="2192021"/>
            <a:ext cx="2962406" cy="2734917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67010C3-922F-40E3-A916-9814FD99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674" y="2196990"/>
            <a:ext cx="3098104" cy="27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4075-DE88-4C5C-845E-BA7117B8C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317" y="3066899"/>
            <a:ext cx="513641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Kode pada admin_view.ejs, tanya.ejs, terima.ejs digunakan untuk menampilkan isi database ke dalam tabel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CC503FF-6740-4BA5-8CCF-3EC0EDB47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86" b="-1"/>
          <a:stretch/>
        </p:blipFill>
        <p:spPr>
          <a:xfrm>
            <a:off x="6412116" y="10"/>
            <a:ext cx="5779884" cy="22878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C9CF520-6260-4327-95BF-9CD863EC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62"/>
          <a:stretch/>
        </p:blipFill>
        <p:spPr>
          <a:xfrm>
            <a:off x="6401678" y="2315499"/>
            <a:ext cx="5779884" cy="228781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743475E-2C3C-44BE-8977-3188D9D56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6" r="24390"/>
          <a:stretch/>
        </p:blipFill>
        <p:spPr>
          <a:xfrm>
            <a:off x="6412116" y="4647075"/>
            <a:ext cx="5779884" cy="221474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E1CCBAB-B73B-43B3-B640-671A62937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1CF92E-2B5D-487A-A899-BB649820A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7354EA5-24E3-4F7E-933A-53A274ADA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2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6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5523F64-A3CA-4E9D-BDAB-6EF6A4C96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" b="7235"/>
          <a:stretch/>
        </p:blipFill>
        <p:spPr>
          <a:xfrm>
            <a:off x="8006240" y="1"/>
            <a:ext cx="4187091" cy="216432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EF80496-0E37-4F3C-965A-4698399C9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2112"/>
          <a:stretch/>
        </p:blipFill>
        <p:spPr>
          <a:xfrm>
            <a:off x="7964486" y="2290128"/>
            <a:ext cx="4187091" cy="216432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D7DD80B-69F4-4E3A-8E5F-3132E69B0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" b="12947"/>
          <a:stretch/>
        </p:blipFill>
        <p:spPr>
          <a:xfrm>
            <a:off x="8006239" y="4610173"/>
            <a:ext cx="4187091" cy="2164321"/>
          </a:xfrm>
          <a:prstGeom prst="rect">
            <a:avLst/>
          </a:prstGeom>
        </p:spPr>
      </p:pic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C0F61DB-52E0-483B-8213-F2DFADDDEF79}"/>
              </a:ext>
            </a:extLst>
          </p:cNvPr>
          <p:cNvSpPr>
            <a:spLocks noGrp="1"/>
          </p:cNvSpPr>
          <p:nvPr/>
        </p:nvSpPr>
        <p:spPr>
          <a:xfrm>
            <a:off x="491010" y="3036460"/>
            <a:ext cx="6870954" cy="373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Konfigurasi router express js untuk menampilkan data dari database ke halaman </a:t>
            </a:r>
          </a:p>
        </p:txBody>
      </p:sp>
    </p:spTree>
    <p:extLst>
      <p:ext uri="{BB962C8B-B14F-4D97-AF65-F5344CB8AC3E}">
        <p14:creationId xmlns:p14="http://schemas.microsoft.com/office/powerpoint/2010/main" val="103779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058434-3795-4B62-B0EC-3FD7B1F6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5" y="302137"/>
            <a:ext cx="7875916" cy="6239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0C438-4698-4C58-B930-EF305F8D33DB}"/>
              </a:ext>
            </a:extLst>
          </p:cNvPr>
          <p:cNvSpPr txBox="1"/>
          <p:nvPr/>
        </p:nvSpPr>
        <p:spPr>
          <a:xfrm>
            <a:off x="353683" y="109267"/>
            <a:ext cx="3850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Book Antiqua"/>
                <a:cs typeface="Calibri"/>
              </a:rPr>
              <a:t>Kode </a:t>
            </a:r>
            <a:r>
              <a:rPr lang="en-US" err="1">
                <a:latin typeface="Book Antiqua"/>
                <a:cs typeface="Calibri"/>
              </a:rPr>
              <a:t>pengiriman</a:t>
            </a:r>
            <a:r>
              <a:rPr lang="en-US">
                <a:latin typeface="Book Antiqua"/>
                <a:cs typeface="Calibri"/>
              </a:rPr>
              <a:t> email </a:t>
            </a:r>
            <a:r>
              <a:rPr lang="en-US" err="1">
                <a:latin typeface="Book Antiqua"/>
                <a:cs typeface="Calibri"/>
              </a:rPr>
              <a:t>reservasi</a:t>
            </a:r>
            <a:r>
              <a:rPr lang="en-US">
                <a:latin typeface="Book Antiqua"/>
                <a:cs typeface="Calibri"/>
              </a:rPr>
              <a:t> pada page </a:t>
            </a:r>
            <a:r>
              <a:rPr lang="en-US" err="1">
                <a:latin typeface="Book Antiqua"/>
                <a:cs typeface="Calibri"/>
              </a:rPr>
              <a:t>reservasi</a:t>
            </a:r>
            <a:endParaRPr lang="en-US" err="1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4E828-D414-48AF-A490-00FCEF2E3941}"/>
              </a:ext>
            </a:extLst>
          </p:cNvPr>
          <p:cNvSpPr/>
          <p:nvPr/>
        </p:nvSpPr>
        <p:spPr>
          <a:xfrm>
            <a:off x="418920" y="886184"/>
            <a:ext cx="3335545" cy="12652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687BD-CBC1-4327-8A3D-82651F85CA09}"/>
              </a:ext>
            </a:extLst>
          </p:cNvPr>
          <p:cNvSpPr txBox="1"/>
          <p:nvPr/>
        </p:nvSpPr>
        <p:spPr>
          <a:xfrm>
            <a:off x="998867" y="984491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FFFFFF"/>
                </a:solidFill>
                <a:cs typeface="Calibri"/>
              </a:rPr>
              <a:t>Reservasi</a:t>
            </a:r>
            <a:r>
              <a:rPr lang="en-US" sz="3200">
                <a:solidFill>
                  <a:srgbClr val="FFFFFF"/>
                </a:solidFill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cs typeface="Calibri"/>
              </a:rPr>
              <a:t>Ditolak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EB86D99-4182-439E-9F5F-E33E9B4B2CF0}"/>
              </a:ext>
            </a:extLst>
          </p:cNvPr>
          <p:cNvSpPr/>
          <p:nvPr/>
        </p:nvSpPr>
        <p:spPr>
          <a:xfrm>
            <a:off x="2512968" y="1573724"/>
            <a:ext cx="977660" cy="48883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E850E-85EB-4B9F-ADD3-C054AE2889E0}"/>
              </a:ext>
            </a:extLst>
          </p:cNvPr>
          <p:cNvSpPr txBox="1"/>
          <p:nvPr/>
        </p:nvSpPr>
        <p:spPr>
          <a:xfrm>
            <a:off x="350089" y="2247900"/>
            <a:ext cx="34908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Kode </a:t>
            </a:r>
            <a:r>
              <a:rPr lang="en-US" err="1">
                <a:cs typeface="Calibri"/>
              </a:rPr>
              <a:t>terdiri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atas</a:t>
            </a:r>
            <a:r>
              <a:rPr lang="en-US">
                <a:cs typeface="Calibri"/>
              </a:rPr>
              <a:t> route yang </a:t>
            </a:r>
            <a:r>
              <a:rPr lang="en-US" err="1">
                <a:cs typeface="Calibri"/>
              </a:rPr>
              <a:t>membaca</a:t>
            </a:r>
            <a:r>
              <a:rPr lang="en-US">
                <a:cs typeface="Calibri"/>
              </a:rPr>
              <a:t> parameter id sang </a:t>
            </a:r>
            <a:r>
              <a:rPr lang="en-US" err="1">
                <a:cs typeface="Calibri"/>
              </a:rPr>
              <a:t>reservator</a:t>
            </a:r>
            <a:r>
              <a:rPr lang="en-US">
                <a:cs typeface="Calibri"/>
              </a:rPr>
              <a:t> dan </a:t>
            </a:r>
            <a:r>
              <a:rPr lang="en-US" err="1">
                <a:cs typeface="Calibri"/>
              </a:rPr>
              <a:t>ketika</a:t>
            </a:r>
            <a:r>
              <a:rPr lang="en-US">
                <a:cs typeface="Calibri"/>
              </a:rPr>
              <a:t> button </a:t>
            </a:r>
            <a:r>
              <a:rPr lang="en-US" err="1">
                <a:cs typeface="Calibri"/>
              </a:rPr>
              <a:t>tolak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reservasi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berisi</a:t>
            </a:r>
            <a:r>
              <a:rPr lang="en-US">
                <a:cs typeface="Calibri"/>
              </a:rPr>
              <a:t>  link /rejected/:id </a:t>
            </a:r>
            <a:r>
              <a:rPr lang="en-US" err="1">
                <a:cs typeface="Calibri"/>
              </a:rPr>
              <a:t>ditekan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maka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segera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diproses</a:t>
            </a:r>
            <a:r>
              <a:rPr lang="en-US">
                <a:cs typeface="Calibri"/>
              </a:rPr>
              <a:t>. Lalu </a:t>
            </a:r>
            <a:r>
              <a:rPr lang="en-US" err="1">
                <a:cs typeface="Calibri"/>
              </a:rPr>
              <a:t>dibawah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terdapat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konfigurasi</a:t>
            </a:r>
            <a:r>
              <a:rPr lang="en-US">
                <a:cs typeface="Calibri"/>
              </a:rPr>
              <a:t> email </a:t>
            </a:r>
            <a:r>
              <a:rPr lang="en-US" err="1">
                <a:cs typeface="Calibri"/>
              </a:rPr>
              <a:t>pemberitahuan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reservasi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menerima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informasi</a:t>
            </a:r>
            <a:r>
              <a:rPr lang="en-US">
                <a:cs typeface="Calibri"/>
              </a:rPr>
              <a:t> parameter </a:t>
            </a:r>
            <a:r>
              <a:rPr lang="en-US" err="1">
                <a:cs typeface="Calibri"/>
              </a:rPr>
              <a:t>nama,pengunjung,waktu</a:t>
            </a:r>
            <a:r>
              <a:rPr lang="en-US">
                <a:cs typeface="Calibri"/>
              </a:rPr>
              <a:t> dan </a:t>
            </a:r>
            <a:r>
              <a:rPr lang="en-US" err="1">
                <a:cs typeface="Calibri"/>
              </a:rPr>
              <a:t>telepon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database , </a:t>
            </a:r>
            <a:r>
              <a:rPr lang="en-US" err="1">
                <a:cs typeface="Calibri"/>
              </a:rPr>
              <a:t>lalu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terdapat</a:t>
            </a:r>
            <a:r>
              <a:rPr lang="en-US">
                <a:cs typeface="Calibri"/>
              </a:rPr>
              <a:t> custom template yang </a:t>
            </a:r>
            <a:r>
              <a:rPr lang="en-US" err="1">
                <a:cs typeface="Calibri"/>
              </a:rPr>
              <a:t>mengarah</a:t>
            </a:r>
            <a:r>
              <a:rPr lang="en-US">
                <a:cs typeface="Calibri"/>
              </a:rPr>
              <a:t> pada directory </a:t>
            </a:r>
            <a:r>
              <a:rPr lang="en-US" err="1">
                <a:cs typeface="Calibri"/>
              </a:rPr>
              <a:t>ejs</a:t>
            </a:r>
            <a:r>
              <a:rPr lang="en-US">
                <a:cs typeface="Calibri"/>
              </a:rPr>
              <a:t> template </a:t>
            </a:r>
            <a:r>
              <a:rPr lang="en-US" err="1">
                <a:cs typeface="Calibri"/>
              </a:rPr>
              <a:t>tersebut</a:t>
            </a:r>
            <a:r>
              <a:rPr lang="en-US">
                <a:cs typeface="Calibri"/>
              </a:rPr>
              <a:t>  dan </a:t>
            </a:r>
            <a:r>
              <a:rPr lang="en-US" err="1">
                <a:cs typeface="Calibri"/>
              </a:rPr>
              <a:t>menampilkannya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dalam</a:t>
            </a:r>
            <a:r>
              <a:rPr lang="en-US">
                <a:cs typeface="Calibri"/>
              </a:rPr>
              <a:t> format HTML dan </a:t>
            </a:r>
            <a:r>
              <a:rPr lang="en-US" err="1">
                <a:cs typeface="Calibri"/>
              </a:rPr>
              <a:t>dikirim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melalui</a:t>
            </a:r>
            <a:r>
              <a:rPr lang="en-US">
                <a:cs typeface="Calibri"/>
              </a:rPr>
              <a:t> E-mail.</a:t>
            </a:r>
          </a:p>
        </p:txBody>
      </p:sp>
    </p:spTree>
    <p:extLst>
      <p:ext uri="{BB962C8B-B14F-4D97-AF65-F5344CB8AC3E}">
        <p14:creationId xmlns:p14="http://schemas.microsoft.com/office/powerpoint/2010/main" val="198809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B74C1-53C0-49F1-AF29-E9EB4DC3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5" y="283933"/>
            <a:ext cx="7458972" cy="6146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09ECA-FAD3-4AE3-90B1-74C39D7C8EAF}"/>
              </a:ext>
            </a:extLst>
          </p:cNvPr>
          <p:cNvSpPr txBox="1"/>
          <p:nvPr/>
        </p:nvSpPr>
        <p:spPr>
          <a:xfrm>
            <a:off x="8261230" y="439947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Berikut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adalah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untuk</a:t>
            </a:r>
            <a:r>
              <a:rPr lang="en-US">
                <a:cs typeface="Calibri"/>
              </a:rPr>
              <a:t> accept </a:t>
            </a:r>
            <a:r>
              <a:rPr lang="en-US" err="1">
                <a:cs typeface="Calibri"/>
              </a:rPr>
              <a:t>reservasi</a:t>
            </a:r>
            <a:r>
              <a:rPr lang="en-US">
                <a:cs typeface="Calibri"/>
              </a:rPr>
              <a:t>, kali </a:t>
            </a:r>
            <a:r>
              <a:rPr lang="en-US" err="1">
                <a:cs typeface="Calibri"/>
              </a:rPr>
              <a:t>ini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membedakan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adalah</a:t>
            </a:r>
            <a:r>
              <a:rPr lang="en-US">
                <a:cs typeface="Calibri"/>
              </a:rPr>
              <a:t> subject </a:t>
            </a:r>
            <a:r>
              <a:rPr lang="en-US" err="1">
                <a:cs typeface="Calibri"/>
              </a:rPr>
              <a:t>reservasi</a:t>
            </a:r>
            <a:r>
              <a:rPr lang="en-US">
                <a:cs typeface="Calibri"/>
              </a:rPr>
              <a:t> dan </a:t>
            </a:r>
            <a:r>
              <a:rPr lang="en-US" err="1">
                <a:cs typeface="Calibri"/>
              </a:rPr>
              <a:t>templatenya</a:t>
            </a:r>
            <a:r>
              <a:rPr lang="en-US">
                <a:cs typeface="Calibri"/>
              </a:rPr>
              <a:t>. Email sender </a:t>
            </a:r>
            <a:r>
              <a:rPr lang="en-US" err="1">
                <a:cs typeface="Calibri"/>
              </a:rPr>
              <a:t>menggunakan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NodeMailer</a:t>
            </a:r>
            <a:r>
              <a:rPr lang="en-US">
                <a:cs typeface="Calibri"/>
              </a:rPr>
              <a:t>.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904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01CE-5889-41B2-8973-50210501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Halaman Index</a:t>
            </a:r>
            <a:endParaRPr lang="en-US"/>
          </a:p>
        </p:txBody>
      </p:sp>
      <p:pic>
        <p:nvPicPr>
          <p:cNvPr id="4" name="Picture 4" descr="A picture containing person, cup, coffee, food&#10;&#10;Description automatically generated">
            <a:extLst>
              <a:ext uri="{FF2B5EF4-FFF2-40B4-BE49-F238E27FC236}">
                <a16:creationId xmlns:a16="http://schemas.microsoft.com/office/drawing/2014/main" id="{A8E1FB57-BBCA-4F58-8E4D-CF42EC0B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88" y="2147978"/>
            <a:ext cx="4731587" cy="3620654"/>
          </a:xfrm>
        </p:spPr>
      </p:pic>
      <p:pic>
        <p:nvPicPr>
          <p:cNvPr id="5" name="Picture 5" descr="A picture containing person, cup, coffee, food&#10;&#10;Description automatically generated">
            <a:extLst>
              <a:ext uri="{FF2B5EF4-FFF2-40B4-BE49-F238E27FC236}">
                <a16:creationId xmlns:a16="http://schemas.microsoft.com/office/drawing/2014/main" id="{BC04A74E-C832-42EB-A08B-6398594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263" y="2145681"/>
            <a:ext cx="4893501" cy="363134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3D21BF1-D5BD-4557-9EC8-C51B3EFFF7BA}"/>
              </a:ext>
            </a:extLst>
          </p:cNvPr>
          <p:cNvSpPr/>
          <p:nvPr/>
        </p:nvSpPr>
        <p:spPr>
          <a:xfrm rot="1320000">
            <a:off x="4336145" y="1920221"/>
            <a:ext cx="720247" cy="334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D48A50-0E3B-459C-B7DA-9C6250F89B4D}"/>
              </a:ext>
            </a:extLst>
          </p:cNvPr>
          <p:cNvSpPr/>
          <p:nvPr/>
        </p:nvSpPr>
        <p:spPr>
          <a:xfrm rot="1740000">
            <a:off x="9644317" y="1904014"/>
            <a:ext cx="720247" cy="323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AF6C6-30BA-4703-B91A-1ABE11FD4A19}"/>
              </a:ext>
            </a:extLst>
          </p:cNvPr>
          <p:cNvSpPr txBox="1"/>
          <p:nvPr/>
        </p:nvSpPr>
        <p:spPr>
          <a:xfrm>
            <a:off x="1999989" y="17494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Sebelum</a:t>
            </a:r>
            <a:r>
              <a:rPr lang="en-US"/>
              <a:t> 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64BE5-9918-42E7-AFE0-27E6F663A264}"/>
              </a:ext>
            </a:extLst>
          </p:cNvPr>
          <p:cNvSpPr txBox="1"/>
          <p:nvPr/>
        </p:nvSpPr>
        <p:spPr>
          <a:xfrm>
            <a:off x="7821330" y="17148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Sesudah</a:t>
            </a:r>
            <a:r>
              <a:rPr lang="en-US"/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11547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280F-AEF8-4F7D-B273-E71E72B1A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Link Website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098F2-6DD3-4E13-807F-EF9EC3056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https://coffeeteria.herokuapp.com/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91310-FA14-4BD4-9FE1-DDA54C83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776"/>
            <a:ext cx="10515600" cy="5562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Kode pada </a:t>
            </a:r>
            <a:r>
              <a:rPr lang="en-US" sz="2000" err="1">
                <a:cs typeface="Calibri" panose="020F0502020204030204"/>
              </a:rPr>
              <a:t>index.ejs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digunakan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untuk</a:t>
            </a:r>
            <a:r>
              <a:rPr lang="en-US" sz="2000">
                <a:cs typeface="Calibri" panose="020F0502020204030204"/>
              </a:rPr>
              <a:t> dynamic navbar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B1E77E-1D5F-4C88-A661-903341C6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62" y="1047066"/>
            <a:ext cx="10864241" cy="192463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35672BC-E454-4595-8D9B-5970371E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2" y="3246469"/>
            <a:ext cx="5102268" cy="332955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424DD91-915B-4426-A668-F6C358679DC0}"/>
              </a:ext>
            </a:extLst>
          </p:cNvPr>
          <p:cNvSpPr/>
          <p:nvPr/>
        </p:nvSpPr>
        <p:spPr>
          <a:xfrm>
            <a:off x="3119204" y="4112436"/>
            <a:ext cx="3862191" cy="198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ABD16DD-CF11-4A1F-AE35-BC6D7AAC4D9F}"/>
              </a:ext>
            </a:extLst>
          </p:cNvPr>
          <p:cNvSpPr/>
          <p:nvPr/>
        </p:nvSpPr>
        <p:spPr>
          <a:xfrm>
            <a:off x="3119203" y="5719943"/>
            <a:ext cx="3862191" cy="198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D07FD-0E61-4D76-BE95-8C407837E208}"/>
              </a:ext>
            </a:extLst>
          </p:cNvPr>
          <p:cNvSpPr txBox="1"/>
          <p:nvPr/>
        </p:nvSpPr>
        <p:spPr>
          <a:xfrm>
            <a:off x="7166975" y="3774510"/>
            <a:ext cx="46012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Jika user </a:t>
            </a:r>
            <a:r>
              <a:rPr lang="en-US" sz="1600" err="1"/>
              <a:t>sudah</a:t>
            </a:r>
            <a:r>
              <a:rPr lang="en-US" sz="1600"/>
              <a:t> login, </a:t>
            </a:r>
            <a:r>
              <a:rPr lang="en-US" sz="1600" err="1"/>
              <a:t>maka</a:t>
            </a:r>
            <a:r>
              <a:rPr lang="en-US" sz="1600"/>
              <a:t> status user </a:t>
            </a:r>
            <a:r>
              <a:rPr lang="en-US" sz="1600" err="1"/>
              <a:t>akan</a:t>
            </a:r>
            <a:r>
              <a:rPr lang="en-US" sz="1600"/>
              <a:t> </a:t>
            </a:r>
            <a:r>
              <a:rPr lang="en-US" sz="1600" err="1"/>
              <a:t>tersimpan</a:t>
            </a:r>
            <a:r>
              <a:rPr lang="en-US" sz="1600"/>
              <a:t> di session </a:t>
            </a:r>
            <a:r>
              <a:rPr lang="en-US" sz="1600" err="1"/>
              <a:t>sehingga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logged </a:t>
            </a:r>
            <a:r>
              <a:rPr lang="en-US" sz="1600" err="1"/>
              <a:t>menjadi</a:t>
            </a:r>
            <a:r>
              <a:rPr lang="en-US" sz="1600"/>
              <a:t> true dan </a:t>
            </a:r>
            <a:r>
              <a:rPr lang="en-US" sz="1600" err="1"/>
              <a:t>kode</a:t>
            </a:r>
            <a:r>
              <a:rPr lang="en-US" sz="1600"/>
              <a:t> pada </a:t>
            </a:r>
            <a:r>
              <a:rPr lang="en-US" sz="1600" err="1"/>
              <a:t>ejs</a:t>
            </a:r>
            <a:r>
              <a:rPr lang="en-US" sz="1600"/>
              <a:t> </a:t>
            </a:r>
            <a:r>
              <a:rPr lang="en-US" sz="1600" err="1"/>
              <a:t>akan</a:t>
            </a:r>
            <a:r>
              <a:rPr lang="en-US" sz="1600"/>
              <a:t> </a:t>
            </a:r>
            <a:r>
              <a:rPr lang="en-US" sz="1600" err="1"/>
              <a:t>merender</a:t>
            </a:r>
            <a:r>
              <a:rPr lang="en-US" sz="1600"/>
              <a:t> </a:t>
            </a:r>
            <a:r>
              <a:rPr lang="en-US" sz="1600" err="1"/>
              <a:t>elemen</a:t>
            </a:r>
            <a:r>
              <a:rPr lang="en-US" sz="1600"/>
              <a:t> dropdown</a:t>
            </a:r>
            <a:endParaRPr lang="en-US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1425B-B989-49BF-9F10-2143E3DF0914}"/>
              </a:ext>
            </a:extLst>
          </p:cNvPr>
          <p:cNvSpPr txBox="1"/>
          <p:nvPr/>
        </p:nvSpPr>
        <p:spPr>
          <a:xfrm>
            <a:off x="7114783" y="5319386"/>
            <a:ext cx="47056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jika</a:t>
            </a:r>
            <a:r>
              <a:rPr lang="en-US" sz="1600"/>
              <a:t> user </a:t>
            </a:r>
            <a:r>
              <a:rPr lang="en-US" sz="1600" err="1"/>
              <a:t>belum</a:t>
            </a:r>
            <a:r>
              <a:rPr lang="en-US" sz="1600"/>
              <a:t> login, </a:t>
            </a:r>
            <a:r>
              <a:rPr lang="en-US" sz="1600" err="1"/>
              <a:t>maka</a:t>
            </a:r>
            <a:r>
              <a:rPr lang="en-US" sz="1600"/>
              <a:t> </a:t>
            </a:r>
            <a:r>
              <a:rPr lang="en-US" sz="1600" err="1"/>
              <a:t>tidak</a:t>
            </a:r>
            <a:r>
              <a:rPr lang="en-US" sz="1600"/>
              <a:t> </a:t>
            </a:r>
            <a:r>
              <a:rPr lang="en-US" sz="1600" err="1"/>
              <a:t>ada</a:t>
            </a:r>
            <a:r>
              <a:rPr lang="en-US" sz="1600"/>
              <a:t> data status user </a:t>
            </a:r>
            <a:r>
              <a:rPr lang="en-US" sz="1600" err="1"/>
              <a:t>sehingga</a:t>
            </a:r>
            <a:r>
              <a:rPr lang="en-US" sz="1600"/>
              <a:t> </a:t>
            </a:r>
            <a:r>
              <a:rPr lang="en-US" sz="1600" err="1"/>
              <a:t>nilai</a:t>
            </a:r>
            <a:r>
              <a:rPr lang="en-US" sz="1600"/>
              <a:t> logged </a:t>
            </a:r>
            <a:r>
              <a:rPr lang="en-US" sz="1600" err="1"/>
              <a:t>menjadi</a:t>
            </a:r>
            <a:r>
              <a:rPr lang="en-US" sz="1600"/>
              <a:t> false </a:t>
            </a:r>
            <a:r>
              <a:rPr lang="en-US" sz="1600" err="1"/>
              <a:t>sehingga</a:t>
            </a:r>
            <a:r>
              <a:rPr lang="en-US" sz="1600"/>
              <a:t> </a:t>
            </a:r>
            <a:r>
              <a:rPr lang="en-US" sz="1600" err="1"/>
              <a:t>kode</a:t>
            </a:r>
            <a:r>
              <a:rPr lang="en-US" sz="1600"/>
              <a:t> pada </a:t>
            </a:r>
            <a:r>
              <a:rPr lang="en-US" sz="1600" err="1"/>
              <a:t>ejs</a:t>
            </a:r>
            <a:r>
              <a:rPr lang="en-US" sz="1600"/>
              <a:t> </a:t>
            </a:r>
            <a:r>
              <a:rPr lang="en-US" sz="1600" err="1"/>
              <a:t>akan</a:t>
            </a:r>
            <a:r>
              <a:rPr lang="en-US" sz="1600"/>
              <a:t> </a:t>
            </a:r>
            <a:r>
              <a:rPr lang="en-US" sz="1600" err="1"/>
              <a:t>merender</a:t>
            </a:r>
            <a:r>
              <a:rPr lang="en-US" sz="1600"/>
              <a:t> </a:t>
            </a:r>
            <a:r>
              <a:rPr lang="en-US" sz="1600" err="1"/>
              <a:t>elemen</a:t>
            </a:r>
            <a:r>
              <a:rPr lang="en-US" sz="1600"/>
              <a:t> button login</a:t>
            </a:r>
          </a:p>
        </p:txBody>
      </p:sp>
    </p:spTree>
    <p:extLst>
      <p:ext uri="{BB962C8B-B14F-4D97-AF65-F5344CB8AC3E}">
        <p14:creationId xmlns:p14="http://schemas.microsoft.com/office/powerpoint/2010/main" val="420993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B2440C5-245F-4F3D-937E-8AF797CD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21" y="643467"/>
            <a:ext cx="595835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EC301-313E-4A33-98A7-0FFD3066F62A}"/>
              </a:ext>
            </a:extLst>
          </p:cNvPr>
          <p:cNvSpPr txBox="1"/>
          <p:nvPr/>
        </p:nvSpPr>
        <p:spPr>
          <a:xfrm>
            <a:off x="3116894" y="55116"/>
            <a:ext cx="595821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Kode </a:t>
            </a:r>
            <a:r>
              <a:rPr lang="en-US" sz="3200" err="1"/>
              <a:t>untuk</a:t>
            </a:r>
            <a:r>
              <a:rPr lang="en-US" sz="3200"/>
              <a:t> Menu pada </a:t>
            </a:r>
            <a:r>
              <a:rPr lang="en-US" sz="3200" err="1"/>
              <a:t>Menu.ejs</a:t>
            </a:r>
          </a:p>
        </p:txBody>
      </p:sp>
    </p:spTree>
    <p:extLst>
      <p:ext uri="{BB962C8B-B14F-4D97-AF65-F5344CB8AC3E}">
        <p14:creationId xmlns:p14="http://schemas.microsoft.com/office/powerpoint/2010/main" val="22354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54E2-5213-4B53-AF80-D5F3E0ED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"/>
            <a:ext cx="10515600" cy="723985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Halaman </a:t>
            </a:r>
            <a:r>
              <a:rPr lang="en-US" err="1">
                <a:cs typeface="Calibri Light"/>
              </a:rPr>
              <a:t>Reservasi</a:t>
            </a:r>
            <a:endParaRPr lang="en-US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F7A838-DFB1-40B4-B1DA-E245256B4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31" t="-423" b="423"/>
          <a:stretch/>
        </p:blipFill>
        <p:spPr>
          <a:xfrm>
            <a:off x="714069" y="922982"/>
            <a:ext cx="4663930" cy="4937134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A4D272-0CE7-4E27-A521-A4D817FEB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91" r="114"/>
          <a:stretch/>
        </p:blipFill>
        <p:spPr>
          <a:xfrm>
            <a:off x="6790644" y="921188"/>
            <a:ext cx="4726806" cy="49381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1953ED-BF74-4F3F-BCD6-EE72F2FB7757}"/>
              </a:ext>
            </a:extLst>
          </p:cNvPr>
          <p:cNvSpPr/>
          <p:nvPr/>
        </p:nvSpPr>
        <p:spPr>
          <a:xfrm rot="-1380000">
            <a:off x="3393863" y="5671012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23BBCF3-73A8-4041-A1ED-417A7B1460FE}"/>
              </a:ext>
            </a:extLst>
          </p:cNvPr>
          <p:cNvSpPr/>
          <p:nvPr/>
        </p:nvSpPr>
        <p:spPr>
          <a:xfrm rot="-1380000">
            <a:off x="9489863" y="5671012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9FC89-67A0-46E7-8DAD-C5693B662076}"/>
              </a:ext>
            </a:extLst>
          </p:cNvPr>
          <p:cNvSpPr txBox="1"/>
          <p:nvPr/>
        </p:nvSpPr>
        <p:spPr>
          <a:xfrm>
            <a:off x="1673139" y="6005056"/>
            <a:ext cx="1574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Sebelum</a:t>
            </a:r>
            <a:r>
              <a:rPr lang="en-US"/>
              <a:t> login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0940D-161F-4D61-841F-770412CB4960}"/>
              </a:ext>
            </a:extLst>
          </p:cNvPr>
          <p:cNvSpPr txBox="1"/>
          <p:nvPr/>
        </p:nvSpPr>
        <p:spPr>
          <a:xfrm>
            <a:off x="7758700" y="5952864"/>
            <a:ext cx="1386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Setelah login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13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4C07B2-3340-4CA1-9471-21AA3F480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639002"/>
            <a:ext cx="12029161" cy="14636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6B602-467C-4FF9-B76F-284EF25CE329}"/>
              </a:ext>
            </a:extLst>
          </p:cNvPr>
          <p:cNvSpPr txBox="1"/>
          <p:nvPr/>
        </p:nvSpPr>
        <p:spPr>
          <a:xfrm>
            <a:off x="1227551" y="152400"/>
            <a:ext cx="2774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Kode pada </a:t>
            </a:r>
            <a:r>
              <a:rPr lang="en-US" err="1"/>
              <a:t>reservasi.ejs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82121-F540-45EF-9AD7-3CE3F4483212}"/>
              </a:ext>
            </a:extLst>
          </p:cNvPr>
          <p:cNvSpPr txBox="1"/>
          <p:nvPr/>
        </p:nvSpPr>
        <p:spPr>
          <a:xfrm>
            <a:off x="4985359" y="152399"/>
            <a:ext cx="5947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menentukan</a:t>
            </a:r>
            <a:r>
              <a:rPr lang="en-US"/>
              <a:t> button disabled </a:t>
            </a:r>
            <a:r>
              <a:rPr lang="en-US" err="1"/>
              <a:t>atau</a:t>
            </a:r>
            <a:r>
              <a:rPr lang="en-US"/>
              <a:t> tidak</a:t>
            </a:r>
            <a:endParaRPr lang="en-US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8C0F5C-2DA9-4E9B-AFBC-3862B24C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9" y="2268095"/>
            <a:ext cx="4183692" cy="44303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B9DE7D-C01E-4E38-96C3-C5C8C2BB14EA}"/>
              </a:ext>
            </a:extLst>
          </p:cNvPr>
          <p:cNvSpPr/>
          <p:nvPr/>
        </p:nvSpPr>
        <p:spPr>
          <a:xfrm>
            <a:off x="2440711" y="5636436"/>
            <a:ext cx="3152383" cy="208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504D8A-2E2D-45AA-9C59-A859FD583AFC}"/>
              </a:ext>
            </a:extLst>
          </p:cNvPr>
          <p:cNvSpPr/>
          <p:nvPr/>
        </p:nvSpPr>
        <p:spPr>
          <a:xfrm>
            <a:off x="2325889" y="3433943"/>
            <a:ext cx="3152383" cy="208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4D471-25AC-4E6B-8E6A-CDE5D3E1D2FA}"/>
              </a:ext>
            </a:extLst>
          </p:cNvPr>
          <p:cNvSpPr txBox="1"/>
          <p:nvPr/>
        </p:nvSpPr>
        <p:spPr>
          <a:xfrm>
            <a:off x="5590784" y="3356975"/>
            <a:ext cx="44237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Untuk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setiap</a:t>
            </a:r>
            <a:r>
              <a:rPr lang="en-US">
                <a:cs typeface="Calibri"/>
              </a:rPr>
              <a:t> user yang </a:t>
            </a:r>
            <a:r>
              <a:rPr lang="en-US" err="1">
                <a:cs typeface="Calibri"/>
              </a:rPr>
              <a:t>melakukan</a:t>
            </a:r>
            <a:r>
              <a:rPr lang="en-US">
                <a:cs typeface="Calibri"/>
              </a:rPr>
              <a:t> login, maka "logged" </a:t>
            </a:r>
            <a:r>
              <a:rPr lang="en-US" err="1">
                <a:cs typeface="Calibri"/>
              </a:rPr>
              <a:t>akan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berkondisi</a:t>
            </a:r>
            <a:r>
              <a:rPr lang="en-US">
                <a:cs typeface="Calibri"/>
              </a:rPr>
              <a:t> 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C7D97-B820-488E-B473-D7F36E2655E0}"/>
              </a:ext>
            </a:extLst>
          </p:cNvPr>
          <p:cNvSpPr txBox="1"/>
          <p:nvPr/>
        </p:nvSpPr>
        <p:spPr>
          <a:xfrm>
            <a:off x="5747359" y="5382016"/>
            <a:ext cx="44237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Sebaliknya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jika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belum</a:t>
            </a:r>
            <a:r>
              <a:rPr lang="en-US">
                <a:cs typeface="Calibri"/>
              </a:rPr>
              <a:t> login, </a:t>
            </a:r>
            <a:r>
              <a:rPr lang="en-US" err="1">
                <a:cs typeface="Calibri"/>
              </a:rPr>
              <a:t>akan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berkondisi</a:t>
            </a:r>
            <a:r>
              <a:rPr lang="en-US">
                <a:cs typeface="Calibri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185797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2E55-B89D-41E2-A83F-7BEC4DE4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Struktur Halaman Kontak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0F5F33B-3C62-4632-AB19-5120ADB45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" b="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007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2E55-B89D-41E2-A83F-7BEC4DE4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Struktur Halaman Registrasi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0C8CB2-8BD9-42D6-8844-3471E10EB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" b="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8056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C2191-6956-42C6-A191-38038ED9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11564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Login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CC4E23-CDE0-47BB-BEA2-E1D71671B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27" r="2" b="3048"/>
          <a:stretch/>
        </p:blipFill>
        <p:spPr>
          <a:xfrm>
            <a:off x="5176911" y="720190"/>
            <a:ext cx="6833848" cy="55843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8FB498D-C99D-4055-A813-16AE6A71D673}"/>
              </a:ext>
            </a:extLst>
          </p:cNvPr>
          <p:cNvSpPr/>
          <p:nvPr/>
        </p:nvSpPr>
        <p:spPr>
          <a:xfrm rot="14400000">
            <a:off x="5108417" y="3627024"/>
            <a:ext cx="469726" cy="11273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F18B1-4449-40F8-A719-57D3E76A26C7}"/>
              </a:ext>
            </a:extLst>
          </p:cNvPr>
          <p:cNvSpPr txBox="1"/>
          <p:nvPr/>
        </p:nvSpPr>
        <p:spPr>
          <a:xfrm>
            <a:off x="253523" y="4752453"/>
            <a:ext cx="52484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Alert akan muncul pada saat username tidak terdaftar </a:t>
            </a:r>
            <a:endParaRPr lang="en-US">
              <a:cs typeface="Calibri" panose="020F0502020204030204"/>
            </a:endParaRPr>
          </a:p>
          <a:p>
            <a:pPr algn="ctr"/>
            <a:endParaRPr lang="en-US"/>
          </a:p>
          <a:p>
            <a:pPr algn="ctr"/>
            <a:r>
              <a:rPr lang="en-US"/>
              <a:t>atau </a:t>
            </a:r>
            <a:endParaRPr lang="en-US">
              <a:cs typeface="Calibri" panose="020F0502020204030204"/>
            </a:endParaRPr>
          </a:p>
          <a:p>
            <a:pPr algn="ctr"/>
            <a:endParaRPr lang="en-US"/>
          </a:p>
          <a:p>
            <a:pPr algn="ctr"/>
            <a:r>
              <a:rPr lang="en-US"/>
              <a:t>username dan password tidak cocok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456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WEBSITE CAFE</vt:lpstr>
      <vt:lpstr>Halaman Index</vt:lpstr>
      <vt:lpstr>PowerPoint Presentation</vt:lpstr>
      <vt:lpstr>PowerPoint Presentation</vt:lpstr>
      <vt:lpstr>Halaman Reservasi</vt:lpstr>
      <vt:lpstr>PowerPoint Presentation</vt:lpstr>
      <vt:lpstr>Struktur Halaman Kontak</vt:lpstr>
      <vt:lpstr>Struktur Halaman Registrasi</vt:lpstr>
      <vt:lpstr>Login</vt:lpstr>
      <vt:lpstr>PowerPoint Presentation</vt:lpstr>
      <vt:lpstr>Struktur Halaman Pengaturan</vt:lpstr>
      <vt:lpstr>Hasil Halaman Pengaturan</vt:lpstr>
      <vt:lpstr>PowerPoint Presentation</vt:lpstr>
      <vt:lpstr>PowerPoint Presentation</vt:lpstr>
      <vt:lpstr>Halaman Admin</vt:lpstr>
      <vt:lpstr>PowerPoint Presentation</vt:lpstr>
      <vt:lpstr>PowerPoint Presentation</vt:lpstr>
      <vt:lpstr>PowerPoint Presentation</vt:lpstr>
      <vt:lpstr>PowerPoint Presentation</vt:lpstr>
      <vt:lpstr>Link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2020-12-10T01:32:51Z</dcterms:created>
  <dcterms:modified xsi:type="dcterms:W3CDTF">2020-12-14T10:06:16Z</dcterms:modified>
</cp:coreProperties>
</file>